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81" r:id="rId4"/>
  </p:sldMasterIdLst>
  <p:notesMasterIdLst>
    <p:notesMasterId r:id="rId14"/>
  </p:notesMasterIdLst>
  <p:handoutMasterIdLst>
    <p:handoutMasterId r:id="rId15"/>
  </p:handoutMasterIdLst>
  <p:sldIdLst>
    <p:sldId id="541" r:id="rId5"/>
    <p:sldId id="2440" r:id="rId6"/>
    <p:sldId id="2446" r:id="rId7"/>
    <p:sldId id="2432" r:id="rId8"/>
    <p:sldId id="2441" r:id="rId9"/>
    <p:sldId id="2442" r:id="rId10"/>
    <p:sldId id="2443" r:id="rId11"/>
    <p:sldId id="2444" r:id="rId12"/>
    <p:sldId id="244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33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42" autoAdjust="0"/>
  </p:normalViewPr>
  <p:slideViewPr>
    <p:cSldViewPr snapToGrid="0" showGuides="1">
      <p:cViewPr>
        <p:scale>
          <a:sx n="66" d="100"/>
          <a:sy n="66" d="100"/>
        </p:scale>
        <p:origin x="336" y="228"/>
      </p:cViewPr>
      <p:guideLst>
        <p:guide orient="horz" pos="2136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BB53ED6-A346-41EA-88EE-98A1D5659FE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91D7B9-1F1D-4F9B-BCD4-0B6893C41A5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0B549D-7912-47CE-BB9D-C81C46F21077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075128-B596-47B1-BE57-1C5A71A36E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17B0F1-FE0D-44CC-BCF0-1CC4C91125A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DEF39B-AF2A-4EFA-AE7E-EC1FF3735F5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7443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D370A3-6847-4770-BAE0-862438C62089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2109BC-39F4-43B1-850C-D5EB0E6480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159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Oval 12"/>
          <p:cNvSpPr/>
          <p:nvPr userDrawn="1"/>
        </p:nvSpPr>
        <p:spPr>
          <a:xfrm>
            <a:off x="1526768" y="3429000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4" name="Freeform: Shape 17">
            <a:extLst>
              <a:ext uri="{FF2B5EF4-FFF2-40B4-BE49-F238E27FC236}">
                <a16:creationId xmlns:a16="http://schemas.microsoft.com/office/drawing/2014/main" id="{4703ED78-9792-4917-9463-BAE14924155A}"/>
              </a:ext>
            </a:extLst>
          </p:cNvPr>
          <p:cNvSpPr/>
          <p:nvPr userDrawn="1"/>
        </p:nvSpPr>
        <p:spPr>
          <a:xfrm rot="10800000">
            <a:off x="8439878" y="5850862"/>
            <a:ext cx="3682959" cy="100713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: Shape 18">
            <a:extLst>
              <a:ext uri="{FF2B5EF4-FFF2-40B4-BE49-F238E27FC236}">
                <a16:creationId xmlns:a16="http://schemas.microsoft.com/office/drawing/2014/main" id="{6CB0B64F-356D-4C37-BDB5-3CB1B066C4C9}"/>
              </a:ext>
            </a:extLst>
          </p:cNvPr>
          <p:cNvSpPr/>
          <p:nvPr userDrawn="1"/>
        </p:nvSpPr>
        <p:spPr>
          <a:xfrm>
            <a:off x="1104900" y="-9056"/>
            <a:ext cx="3682959" cy="100713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404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926C8E7-AF48-4D69-8A29-78C339929E06}"/>
              </a:ext>
            </a:extLst>
          </p:cNvPr>
          <p:cNvSpPr/>
          <p:nvPr userDrawn="1"/>
        </p:nvSpPr>
        <p:spPr>
          <a:xfrm>
            <a:off x="630966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2BAE379-8BA3-4C38-80B9-F6ECE8575046}"/>
              </a:ext>
            </a:extLst>
          </p:cNvPr>
          <p:cNvSpPr/>
          <p:nvPr userDrawn="1"/>
        </p:nvSpPr>
        <p:spPr>
          <a:xfrm>
            <a:off x="7062787" y="1199097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005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A32EE4F-6B2E-4FCC-BC34-5BF831F9026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5425439" y="0"/>
            <a:ext cx="6766561" cy="6858000"/>
          </a:xfrm>
          <a:custGeom>
            <a:avLst/>
            <a:gdLst>
              <a:gd name="connsiteX0" fmla="*/ 0 w 6766561"/>
              <a:gd name="connsiteY0" fmla="*/ 0 h 6858000"/>
              <a:gd name="connsiteX1" fmla="*/ 6766561 w 6766561"/>
              <a:gd name="connsiteY1" fmla="*/ 0 h 6858000"/>
              <a:gd name="connsiteX2" fmla="*/ 6766561 w 6766561"/>
              <a:gd name="connsiteY2" fmla="*/ 6858000 h 6858000"/>
              <a:gd name="connsiteX3" fmla="*/ 0 w 67665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6561" h="6858000">
                <a:moveTo>
                  <a:pt x="0" y="0"/>
                </a:moveTo>
                <a:lnTo>
                  <a:pt x="6766561" y="0"/>
                </a:lnTo>
                <a:lnTo>
                  <a:pt x="676656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Freeform: Shape 17">
            <a:extLst>
              <a:ext uri="{FF2B5EF4-FFF2-40B4-BE49-F238E27FC236}">
                <a16:creationId xmlns:a16="http://schemas.microsoft.com/office/drawing/2014/main" id="{125D7C1C-9CF4-47B3-9ABC-8F0E2CE6CD31}"/>
              </a:ext>
            </a:extLst>
          </p:cNvPr>
          <p:cNvSpPr/>
          <p:nvPr userDrawn="1"/>
        </p:nvSpPr>
        <p:spPr>
          <a:xfrm rot="10800000">
            <a:off x="3192203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18">
            <a:extLst>
              <a:ext uri="{FF2B5EF4-FFF2-40B4-BE49-F238E27FC236}">
                <a16:creationId xmlns:a16="http://schemas.microsoft.com/office/drawing/2014/main" id="{B0B53361-3F22-4468-B6F8-71E345F7077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F3A5C24-92D8-4CC1-AF50-F29B9C30BDBB}"/>
              </a:ext>
            </a:extLst>
          </p:cNvPr>
          <p:cNvSpPr/>
          <p:nvPr userDrawn="1"/>
        </p:nvSpPr>
        <p:spPr>
          <a:xfrm>
            <a:off x="5425439" y="0"/>
            <a:ext cx="6766561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107140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926C8E7-AF48-4D69-8A29-78C339929E06}"/>
              </a:ext>
            </a:extLst>
          </p:cNvPr>
          <p:cNvSpPr/>
          <p:nvPr userDrawn="1"/>
        </p:nvSpPr>
        <p:spPr>
          <a:xfrm>
            <a:off x="630966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2BAE379-8BA3-4C38-80B9-F6ECE8575046}"/>
              </a:ext>
            </a:extLst>
          </p:cNvPr>
          <p:cNvSpPr/>
          <p:nvPr userDrawn="1"/>
        </p:nvSpPr>
        <p:spPr>
          <a:xfrm>
            <a:off x="7062787" y="1199097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2" name="Freeform: Shape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832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926C8E7-AF48-4D69-8A29-78C339929E06}"/>
              </a:ext>
            </a:extLst>
          </p:cNvPr>
          <p:cNvSpPr/>
          <p:nvPr userDrawn="1"/>
        </p:nvSpPr>
        <p:spPr>
          <a:xfrm>
            <a:off x="630966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2BAE379-8BA3-4C38-80B9-F6ECE8575046}"/>
              </a:ext>
            </a:extLst>
          </p:cNvPr>
          <p:cNvSpPr/>
          <p:nvPr userDrawn="1"/>
        </p:nvSpPr>
        <p:spPr>
          <a:xfrm>
            <a:off x="7062787" y="1199097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4" name="Freeform: Shape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: Shape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39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926C8E7-AF48-4D69-8A29-78C339929E06}"/>
              </a:ext>
            </a:extLst>
          </p:cNvPr>
          <p:cNvSpPr/>
          <p:nvPr userDrawn="1"/>
        </p:nvSpPr>
        <p:spPr>
          <a:xfrm>
            <a:off x="630966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2BAE379-8BA3-4C38-80B9-F6ECE8575046}"/>
              </a:ext>
            </a:extLst>
          </p:cNvPr>
          <p:cNvSpPr/>
          <p:nvPr userDrawn="1"/>
        </p:nvSpPr>
        <p:spPr>
          <a:xfrm>
            <a:off x="7062787" y="1199097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05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926C8E7-AF48-4D69-8A29-78C339929E06}"/>
              </a:ext>
            </a:extLst>
          </p:cNvPr>
          <p:cNvSpPr/>
          <p:nvPr userDrawn="1"/>
        </p:nvSpPr>
        <p:spPr>
          <a:xfrm>
            <a:off x="630966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2BAE379-8BA3-4C38-80B9-F6ECE8575046}"/>
              </a:ext>
            </a:extLst>
          </p:cNvPr>
          <p:cNvSpPr/>
          <p:nvPr userDrawn="1"/>
        </p:nvSpPr>
        <p:spPr>
          <a:xfrm>
            <a:off x="7062787" y="1199097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306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926C8E7-AF48-4D69-8A29-78C339929E06}"/>
              </a:ext>
            </a:extLst>
          </p:cNvPr>
          <p:cNvSpPr/>
          <p:nvPr userDrawn="1"/>
        </p:nvSpPr>
        <p:spPr>
          <a:xfrm>
            <a:off x="630966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2BAE379-8BA3-4C38-80B9-F6ECE8575046}"/>
              </a:ext>
            </a:extLst>
          </p:cNvPr>
          <p:cNvSpPr/>
          <p:nvPr userDrawn="1"/>
        </p:nvSpPr>
        <p:spPr>
          <a:xfrm>
            <a:off x="5243414" y="6098258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27" name="Freeform: Shape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Freeform: Shape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467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3" name="Freeform: Shape 17">
            <a:extLst>
              <a:ext uri="{FF2B5EF4-FFF2-40B4-BE49-F238E27FC236}">
                <a16:creationId xmlns:a16="http://schemas.microsoft.com/office/drawing/2014/main" id="{125D7C1C-9CF4-47B3-9ABC-8F0E2CE6CD31}"/>
              </a:ext>
            </a:extLst>
          </p:cNvPr>
          <p:cNvSpPr/>
          <p:nvPr userDrawn="1"/>
        </p:nvSpPr>
        <p:spPr>
          <a:xfrm rot="10800000">
            <a:off x="3192203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18">
            <a:extLst>
              <a:ext uri="{FF2B5EF4-FFF2-40B4-BE49-F238E27FC236}">
                <a16:creationId xmlns:a16="http://schemas.microsoft.com/office/drawing/2014/main" id="{B0B53361-3F22-4468-B6F8-71E345F7077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1484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758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060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7044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7886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6829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220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673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0103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0E54A15-983A-490F-A7FB-0881E0C810F7}"/>
              </a:ext>
            </a:extLst>
          </p:cNvPr>
          <p:cNvSpPr/>
          <p:nvPr userDrawn="1"/>
        </p:nvSpPr>
        <p:spPr>
          <a:xfrm>
            <a:off x="5428096" y="0"/>
            <a:ext cx="6763905" cy="6858000"/>
          </a:xfrm>
          <a:custGeom>
            <a:avLst/>
            <a:gdLst>
              <a:gd name="connsiteX0" fmla="*/ 1 w 6763905"/>
              <a:gd name="connsiteY0" fmla="*/ 0 h 6858000"/>
              <a:gd name="connsiteX1" fmla="*/ 6763905 w 6763905"/>
              <a:gd name="connsiteY1" fmla="*/ 0 h 6858000"/>
              <a:gd name="connsiteX2" fmla="*/ 6763905 w 6763905"/>
              <a:gd name="connsiteY2" fmla="*/ 6858000 h 6858000"/>
              <a:gd name="connsiteX3" fmla="*/ 0 w 6763905"/>
              <a:gd name="connsiteY3" fmla="*/ 6858000 h 6858000"/>
              <a:gd name="connsiteX4" fmla="*/ 154196 w 6763905"/>
              <a:gd name="connsiteY4" fmla="*/ 6697120 h 6858000"/>
              <a:gd name="connsiteX5" fmla="*/ 1423557 w 6763905"/>
              <a:gd name="connsiteY5" fmla="*/ 3429000 h 6858000"/>
              <a:gd name="connsiteX6" fmla="*/ 154196 w 6763905"/>
              <a:gd name="connsiteY6" fmla="*/ 1608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63905" h="6858000">
                <a:moveTo>
                  <a:pt x="1" y="0"/>
                </a:moveTo>
                <a:lnTo>
                  <a:pt x="6763905" y="0"/>
                </a:lnTo>
                <a:lnTo>
                  <a:pt x="6763905" y="6858000"/>
                </a:lnTo>
                <a:lnTo>
                  <a:pt x="0" y="6858000"/>
                </a:lnTo>
                <a:lnTo>
                  <a:pt x="154196" y="6697120"/>
                </a:lnTo>
                <a:cubicBezTo>
                  <a:pt x="942872" y="5833950"/>
                  <a:pt x="1423557" y="4687315"/>
                  <a:pt x="1423557" y="3429000"/>
                </a:cubicBezTo>
                <a:cubicBezTo>
                  <a:pt x="1423557" y="2170685"/>
                  <a:pt x="942872" y="1024050"/>
                  <a:pt x="154196" y="16088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4074E6-E39E-4D19-B91F-8E84F37CB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96150" y="1036565"/>
            <a:ext cx="4514851" cy="573989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defRPr sz="3200" spc="3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D1B16-7058-45AD-9B19-E19CAF966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6150" y="2296952"/>
            <a:ext cx="4514851" cy="3779998"/>
          </a:xfrm>
        </p:spPr>
        <p:txBody>
          <a:bodyPr lIns="0" rIns="0">
            <a:normAutofit/>
          </a:bodyPr>
          <a:lstStyle>
            <a:lvl1pPr>
              <a:lnSpc>
                <a:spcPct val="150000"/>
              </a:lnSpc>
              <a:defRPr sz="1400"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 sz="1600">
                <a:solidFill>
                  <a:schemeClr val="bg1"/>
                </a:solidFill>
              </a:defRPr>
            </a:lvl2pPr>
            <a:lvl3pPr>
              <a:lnSpc>
                <a:spcPct val="150000"/>
              </a:lnSpc>
              <a:defRPr sz="1400">
                <a:solidFill>
                  <a:schemeClr val="bg1"/>
                </a:solidFill>
              </a:defRPr>
            </a:lvl3pPr>
            <a:lvl4pPr>
              <a:lnSpc>
                <a:spcPct val="15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50000"/>
              </a:lnSpc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CAAB964-0A56-4842-AA82-7610F726CD1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7326300" y="1675127"/>
            <a:ext cx="4484700" cy="407670"/>
          </a:xfrm>
        </p:spPr>
        <p:txBody>
          <a:bodyPr lIns="0" rIns="0">
            <a:noAutofit/>
          </a:bodyPr>
          <a:lstStyle>
            <a:lvl1pPr marL="0" indent="0">
              <a:buNone/>
              <a:defRPr sz="2000" spc="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83349C3-B089-45CF-9643-0D25E709663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104901" y="518740"/>
            <a:ext cx="4991099" cy="5924550"/>
          </a:xfrm>
        </p:spPr>
        <p:txBody>
          <a:bodyPr>
            <a:normAutofit/>
          </a:bodyPr>
          <a:lstStyle>
            <a:lvl1pPr>
              <a:defRPr sz="14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D247BC-E419-4355-8738-B9CE5CA19B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Номер слайда 21">
            <a:extLst>
              <a:ext uri="{FF2B5EF4-FFF2-40B4-BE49-F238E27FC236}">
                <a16:creationId xmlns:a16="http://schemas.microsoft.com/office/drawing/2014/main" id="{2AD04D12-2503-45DD-8909-074A5644588E}"/>
              </a:ext>
            </a:extLst>
          </p:cNvPr>
          <p:cNvSpPr txBox="1">
            <a:spLocks/>
          </p:cNvSpPr>
          <p:nvPr userDrawn="1"/>
        </p:nvSpPr>
        <p:spPr>
          <a:xfrm>
            <a:off x="10919584" y="441326"/>
            <a:ext cx="703476" cy="244475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3" b="1" kern="120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sz="1000" smtClean="0">
                <a:solidFill>
                  <a:schemeClr val="bg1">
                    <a:alpha val="50000"/>
                  </a:schemeClr>
                </a:solidFill>
              </a:rPr>
              <a:pPr/>
              <a:t>‹#›</a:t>
            </a:fld>
            <a:endParaRPr lang="en-US" sz="1000" dirty="0">
              <a:solidFill>
                <a:schemeClr val="bg1">
                  <a:alpha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830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0919584" y="441326"/>
            <a:ext cx="703476" cy="244475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803" b="1">
                <a:solidFill>
                  <a:schemeClr val="tx1">
                    <a:alpha val="50000"/>
                  </a:schemeClr>
                </a:solidFill>
                <a:latin typeface="+mn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Oval 1"/>
          <p:cNvSpPr/>
          <p:nvPr/>
        </p:nvSpPr>
        <p:spPr>
          <a:xfrm>
            <a:off x="3139127" y="2540523"/>
            <a:ext cx="1998483" cy="1987966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8" name="Oval 7"/>
          <p:cNvSpPr/>
          <p:nvPr/>
        </p:nvSpPr>
        <p:spPr>
          <a:xfrm>
            <a:off x="9339902" y="3267948"/>
            <a:ext cx="535937" cy="533117"/>
          </a:xfrm>
          <a:prstGeom prst="ellipse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9" name="Oval 8"/>
          <p:cNvSpPr/>
          <p:nvPr/>
        </p:nvSpPr>
        <p:spPr>
          <a:xfrm>
            <a:off x="1526768" y="3429000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7" name="Заголовок 2"/>
          <p:cNvSpPr>
            <a:spLocks noGrp="1"/>
          </p:cNvSpPr>
          <p:nvPr>
            <p:ph type="title" hasCustomPrompt="1"/>
          </p:nvPr>
        </p:nvSpPr>
        <p:spPr>
          <a:xfrm>
            <a:off x="1104900" y="1979630"/>
            <a:ext cx="10668000" cy="2969443"/>
          </a:xfrm>
          <a:prstGeom prst="rect">
            <a:avLst/>
          </a:prstGeom>
          <a:effectLst/>
        </p:spPr>
        <p:txBody>
          <a:bodyPr tIns="0" bIns="91440" anchor="ctr" anchorCtr="0"/>
          <a:lstStyle>
            <a:lvl1pPr algn="ctr">
              <a:lnSpc>
                <a:spcPct val="150000"/>
              </a:lnSpc>
              <a:defRPr sz="11499" kern="3000" spc="2000" baseline="0"/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10" name="Oval 9"/>
          <p:cNvSpPr/>
          <p:nvPr/>
        </p:nvSpPr>
        <p:spPr>
          <a:xfrm>
            <a:off x="3120076" y="1119481"/>
            <a:ext cx="4749538" cy="4724544"/>
          </a:xfrm>
          <a:prstGeom prst="ellipse">
            <a:avLst/>
          </a:prstGeom>
          <a:noFill/>
          <a:ln w="3175">
            <a:solidFill>
              <a:schemeClr val="tx1">
                <a:alpha val="1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2" name="Oval 11"/>
          <p:cNvSpPr/>
          <p:nvPr/>
        </p:nvSpPr>
        <p:spPr>
          <a:xfrm>
            <a:off x="1526769" y="1668430"/>
            <a:ext cx="3610841" cy="3591839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7" name="Oval 16"/>
          <p:cNvSpPr/>
          <p:nvPr userDrawn="1"/>
        </p:nvSpPr>
        <p:spPr>
          <a:xfrm>
            <a:off x="1526768" y="3429000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703ED78-9792-4917-9463-BAE14924155A}"/>
              </a:ext>
            </a:extLst>
          </p:cNvPr>
          <p:cNvSpPr/>
          <p:nvPr userDrawn="1"/>
        </p:nvSpPr>
        <p:spPr>
          <a:xfrm rot="10800000">
            <a:off x="8439878" y="5850862"/>
            <a:ext cx="3682959" cy="100713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CB0B64F-356D-4C37-BDB5-3CB1B066C4C9}"/>
              </a:ext>
            </a:extLst>
          </p:cNvPr>
          <p:cNvSpPr/>
          <p:nvPr userDrawn="1"/>
        </p:nvSpPr>
        <p:spPr>
          <a:xfrm>
            <a:off x="1104900" y="-9056"/>
            <a:ext cx="3682959" cy="100713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42D2790-EA30-4E0B-B8F3-16FBA340C5A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04900" y="4528489"/>
            <a:ext cx="10668000" cy="853179"/>
          </a:xfrm>
        </p:spPr>
        <p:txBody>
          <a:bodyPr vert="horz" lIns="0" tIns="45720" rIns="0" bIns="45720" rtlCol="0">
            <a:noAutofit/>
          </a:bodyPr>
          <a:lstStyle>
            <a:lvl1pPr marL="0" indent="0" algn="ctr">
              <a:buNone/>
              <a:defRPr lang="en-US" sz="3600" spc="600">
                <a:solidFill>
                  <a:srgbClr val="2F3342"/>
                </a:solidFill>
              </a:defRPr>
            </a:lvl1pPr>
          </a:lstStyle>
          <a:p>
            <a:pPr marL="228600" lvl="0" indent="-228600" algn="ctr"/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966694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26770-6622-450D-A1F3-BC241C88D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352550"/>
            <a:ext cx="10248899" cy="48244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926C8E7-AF48-4D69-8A29-78C339929E06}"/>
              </a:ext>
            </a:extLst>
          </p:cNvPr>
          <p:cNvSpPr/>
          <p:nvPr userDrawn="1"/>
        </p:nvSpPr>
        <p:spPr>
          <a:xfrm>
            <a:off x="630966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2BAE379-8BA3-4C38-80B9-F6ECE8575046}"/>
              </a:ext>
            </a:extLst>
          </p:cNvPr>
          <p:cNvSpPr/>
          <p:nvPr userDrawn="1"/>
        </p:nvSpPr>
        <p:spPr>
          <a:xfrm>
            <a:off x="7062787" y="1199097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EAF2EDC5-8FCA-8543-8C1F-688DA6DC9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772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A32EE4F-6B2E-4FCC-BC34-5BF831F902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5425439" y="0"/>
            <a:ext cx="6766561" cy="6858000"/>
          </a:xfrm>
          <a:custGeom>
            <a:avLst/>
            <a:gdLst>
              <a:gd name="connsiteX0" fmla="*/ 0 w 6766561"/>
              <a:gd name="connsiteY0" fmla="*/ 0 h 6858000"/>
              <a:gd name="connsiteX1" fmla="*/ 6766561 w 6766561"/>
              <a:gd name="connsiteY1" fmla="*/ 0 h 6858000"/>
              <a:gd name="connsiteX2" fmla="*/ 6766561 w 6766561"/>
              <a:gd name="connsiteY2" fmla="*/ 6858000 h 6858000"/>
              <a:gd name="connsiteX3" fmla="*/ 0 w 67665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6561" h="6858000">
                <a:moveTo>
                  <a:pt x="0" y="0"/>
                </a:moveTo>
                <a:lnTo>
                  <a:pt x="6766561" y="0"/>
                </a:lnTo>
                <a:lnTo>
                  <a:pt x="676656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Oval 22"/>
          <p:cNvSpPr/>
          <p:nvPr/>
        </p:nvSpPr>
        <p:spPr>
          <a:xfrm>
            <a:off x="1755742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66" name="Oval 65"/>
          <p:cNvSpPr/>
          <p:nvPr/>
        </p:nvSpPr>
        <p:spPr>
          <a:xfrm>
            <a:off x="392841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35" name="Oval 34"/>
          <p:cNvSpPr/>
          <p:nvPr/>
        </p:nvSpPr>
        <p:spPr>
          <a:xfrm>
            <a:off x="1524000" y="1812813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25D7C1C-9CF4-47B3-9ABC-8F0E2CE6CD31}"/>
              </a:ext>
            </a:extLst>
          </p:cNvPr>
          <p:cNvSpPr/>
          <p:nvPr userDrawn="1"/>
        </p:nvSpPr>
        <p:spPr>
          <a:xfrm rot="10800000">
            <a:off x="3192203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0B53361-3F22-4468-B6F8-71E345F7077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B38687-48E7-4488-BB10-BDE4F5A73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3144" y="1237089"/>
            <a:ext cx="4562856" cy="1563624"/>
          </a:xfrm>
        </p:spPr>
        <p:txBody>
          <a:bodyPr vert="horz" lIns="91440" tIns="0" rIns="91440" bIns="0" rtlCol="0" anchor="b" anchorCtr="0">
            <a:noAutofit/>
          </a:bodyPr>
          <a:lstStyle>
            <a:lvl1pPr>
              <a:defRPr lang="en-US" sz="3600" b="0" baseline="0" dirty="0">
                <a:solidFill>
                  <a:schemeClr val="tx1">
                    <a:lumMod val="85000"/>
                    <a:lumOff val="15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3A5C24-92D8-4CC1-AF50-F29B9C30BDBB}"/>
              </a:ext>
            </a:extLst>
          </p:cNvPr>
          <p:cNvSpPr/>
          <p:nvPr userDrawn="1"/>
        </p:nvSpPr>
        <p:spPr>
          <a:xfrm>
            <a:off x="5425439" y="0"/>
            <a:ext cx="6766561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9F459E6-70DE-4FF8-AD0C-1B49B34CF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33143" y="2888791"/>
            <a:ext cx="4562856" cy="2410459"/>
          </a:xfrm>
        </p:spPr>
        <p:txBody>
          <a:bodyPr vert="horz" lIns="91440" tIns="73152" rIns="91440" bIns="45720" rtlCol="0">
            <a:noAutofit/>
          </a:bodyPr>
          <a:lstStyle>
            <a:lvl1pPr marL="0" indent="0" algn="l">
              <a:buNone/>
              <a:defRPr lang="en-US" sz="1400" b="0" i="0" baseline="0">
                <a:effectLst/>
              </a:defRPr>
            </a:lvl1pPr>
          </a:lstStyle>
          <a:p>
            <a:pPr marL="228600" lvl="0" indent="-228600">
              <a:lnSpc>
                <a:spcPct val="145000"/>
              </a:lnSpc>
              <a:spcBef>
                <a:spcPts val="0"/>
              </a:spcBef>
            </a:pPr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9750780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926C8E7-AF48-4D69-8A29-78C339929E06}"/>
              </a:ext>
            </a:extLst>
          </p:cNvPr>
          <p:cNvSpPr/>
          <p:nvPr userDrawn="1"/>
        </p:nvSpPr>
        <p:spPr>
          <a:xfrm>
            <a:off x="630966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2BAE379-8BA3-4C38-80B9-F6ECE8575046}"/>
              </a:ext>
            </a:extLst>
          </p:cNvPr>
          <p:cNvSpPr/>
          <p:nvPr userDrawn="1"/>
        </p:nvSpPr>
        <p:spPr>
          <a:xfrm>
            <a:off x="7062787" y="1199097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EAF2EDC5-8FCA-8543-8C1F-688DA6DC9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8B56F67-6D31-4B9E-8530-E063E5785A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4900" y="1338606"/>
            <a:ext cx="4914900" cy="483835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69E53391-9670-4404-BC42-063A6EC48E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338606"/>
            <a:ext cx="5181598" cy="483835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7556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926C8E7-AF48-4D69-8A29-78C339929E06}"/>
              </a:ext>
            </a:extLst>
          </p:cNvPr>
          <p:cNvSpPr/>
          <p:nvPr userDrawn="1"/>
        </p:nvSpPr>
        <p:spPr>
          <a:xfrm>
            <a:off x="630966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2BAE379-8BA3-4C38-80B9-F6ECE8575046}"/>
              </a:ext>
            </a:extLst>
          </p:cNvPr>
          <p:cNvSpPr/>
          <p:nvPr userDrawn="1"/>
        </p:nvSpPr>
        <p:spPr>
          <a:xfrm>
            <a:off x="7062787" y="1199097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EAF2EDC5-8FCA-8543-8C1F-688DA6DC9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473839A-0FBA-4FFD-963E-C459DBF019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4900" y="1341797"/>
            <a:ext cx="4892675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780A680B-0184-4FD9-B262-BC525F0FE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04900" y="2308409"/>
            <a:ext cx="4892675" cy="388125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BB13104-4CA8-41CF-97D3-CC8715182B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6" y="1341797"/>
            <a:ext cx="5160961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F6A37A72-F47E-45B8-B790-D1444B002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4426" y="2308409"/>
            <a:ext cx="5160962" cy="388125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9630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926C8E7-AF48-4D69-8A29-78C339929E06}"/>
              </a:ext>
            </a:extLst>
          </p:cNvPr>
          <p:cNvSpPr/>
          <p:nvPr userDrawn="1"/>
        </p:nvSpPr>
        <p:spPr>
          <a:xfrm>
            <a:off x="630966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2BAE379-8BA3-4C38-80B9-F6ECE8575046}"/>
              </a:ext>
            </a:extLst>
          </p:cNvPr>
          <p:cNvSpPr/>
          <p:nvPr userDrawn="1"/>
        </p:nvSpPr>
        <p:spPr>
          <a:xfrm>
            <a:off x="5243414" y="6098258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4A57A7D-E285-478E-A8B6-10716A7A7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457200"/>
            <a:ext cx="36671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02638390-43F5-47D5-BE57-D060C6E9EB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900" y="2057400"/>
            <a:ext cx="36671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66B2167-56BA-4D43-889D-FD798AA1F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0896" y="457201"/>
            <a:ext cx="6364492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5949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926C8E7-AF48-4D69-8A29-78C339929E06}"/>
              </a:ext>
            </a:extLst>
          </p:cNvPr>
          <p:cNvSpPr/>
          <p:nvPr userDrawn="1"/>
        </p:nvSpPr>
        <p:spPr>
          <a:xfrm>
            <a:off x="630966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2BAE379-8BA3-4C38-80B9-F6ECE8575046}"/>
              </a:ext>
            </a:extLst>
          </p:cNvPr>
          <p:cNvSpPr/>
          <p:nvPr userDrawn="1"/>
        </p:nvSpPr>
        <p:spPr>
          <a:xfrm>
            <a:off x="7062787" y="1199097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EAF2EDC5-8FCA-8543-8C1F-688DA6DC9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D8003D-13A7-4986-AB10-F498433627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1642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926C8E7-AF48-4D69-8A29-78C339929E06}"/>
              </a:ext>
            </a:extLst>
          </p:cNvPr>
          <p:cNvSpPr/>
          <p:nvPr userDrawn="1"/>
        </p:nvSpPr>
        <p:spPr>
          <a:xfrm>
            <a:off x="630966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2BAE379-8BA3-4C38-80B9-F6ECE8575046}"/>
              </a:ext>
            </a:extLst>
          </p:cNvPr>
          <p:cNvSpPr/>
          <p:nvPr userDrawn="1"/>
        </p:nvSpPr>
        <p:spPr>
          <a:xfrm>
            <a:off x="7062787" y="1199097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348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8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BD32F58-EB48-4836-BA45-971BA1AA1608}"/>
              </a:ext>
            </a:extLst>
          </p:cNvPr>
          <p:cNvCxnSpPr/>
          <p:nvPr userDrawn="1"/>
        </p:nvCxnSpPr>
        <p:spPr>
          <a:xfrm>
            <a:off x="559704" y="5537210"/>
            <a:ext cx="0" cy="1320791"/>
          </a:xfrm>
          <a:prstGeom prst="line">
            <a:avLst/>
          </a:prstGeom>
          <a:ln w="19050">
            <a:solidFill>
              <a:schemeClr val="tx1">
                <a:alpha val="7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hape 61">
            <a:extLst>
              <a:ext uri="{FF2B5EF4-FFF2-40B4-BE49-F238E27FC236}">
                <a16:creationId xmlns:a16="http://schemas.microsoft.com/office/drawing/2014/main" id="{9DA099E0-27DA-42BD-9D42-E4CA07B78FDD}"/>
              </a:ext>
            </a:extLst>
          </p:cNvPr>
          <p:cNvSpPr/>
          <p:nvPr userDrawn="1"/>
        </p:nvSpPr>
        <p:spPr>
          <a:xfrm rot="16200000">
            <a:off x="-1548505" y="3225098"/>
            <a:ext cx="4216420" cy="4078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9050" tIns="19050" rIns="19050" bIns="19050" anchor="ctr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sz="2400" b="1" kern="1200" spc="600" dirty="0">
                <a:solidFill>
                  <a:srgbClr val="2F3342"/>
                </a:solidFill>
                <a:latin typeface="+mn-lt"/>
                <a:ea typeface="+mn-ea"/>
                <a:cs typeface="+mn-cs"/>
                <a:sym typeface="Bebas"/>
              </a:rPr>
              <a:t>4</a:t>
            </a:r>
            <a:r>
              <a:rPr lang="en-US" sz="2400" b="1" kern="1200" spc="600" baseline="30000" dirty="0">
                <a:solidFill>
                  <a:srgbClr val="2F3342"/>
                </a:solidFill>
                <a:latin typeface="+mn-lt"/>
                <a:ea typeface="+mn-ea"/>
                <a:cs typeface="+mn-cs"/>
                <a:sym typeface="Bebas"/>
              </a:rPr>
              <a:t>TH </a:t>
            </a:r>
            <a:r>
              <a:rPr lang="en-US" sz="2400" b="1" kern="1200" spc="600" dirty="0">
                <a:solidFill>
                  <a:schemeClr val="accent1"/>
                </a:solidFill>
                <a:latin typeface="+mn-lt"/>
                <a:ea typeface="+mn-ea"/>
                <a:cs typeface="+mn-cs"/>
                <a:sym typeface="Bebas"/>
              </a:rPr>
              <a:t>COFFEE</a:t>
            </a:r>
            <a:endParaRPr lang="en-US" sz="2400" b="1" i="0" spc="600" dirty="0">
              <a:solidFill>
                <a:schemeClr val="accent1"/>
              </a:solidFill>
              <a:latin typeface="+mn-lt"/>
              <a:cs typeface="Gill Sans" panose="020B0502020104020203" pitchFamily="34" charset="-79"/>
            </a:endParaRPr>
          </a:p>
        </p:txBody>
      </p:sp>
      <p:sp>
        <p:nvSpPr>
          <p:cNvPr id="24" name="Номер слайда 21">
            <a:extLst>
              <a:ext uri="{FF2B5EF4-FFF2-40B4-BE49-F238E27FC236}">
                <a16:creationId xmlns:a16="http://schemas.microsoft.com/office/drawing/2014/main" id="{BDEFFF1D-21D1-45B8-A062-F9140F937EE2}"/>
              </a:ext>
            </a:extLst>
          </p:cNvPr>
          <p:cNvSpPr txBox="1">
            <a:spLocks/>
          </p:cNvSpPr>
          <p:nvPr userDrawn="1"/>
        </p:nvSpPr>
        <p:spPr>
          <a:xfrm>
            <a:off x="10919584" y="441326"/>
            <a:ext cx="703476" cy="244475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3" b="1" kern="120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sz="1000" smtClean="0"/>
              <a:pPr/>
              <a:t>‹#›</a:t>
            </a:fld>
            <a:endParaRPr lang="en-US" sz="1000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FEBA112-2FA0-448A-A373-EB297C4661F0}"/>
              </a:ext>
            </a:extLst>
          </p:cNvPr>
          <p:cNvCxnSpPr/>
          <p:nvPr userDrawn="1"/>
        </p:nvCxnSpPr>
        <p:spPr>
          <a:xfrm>
            <a:off x="559704" y="0"/>
            <a:ext cx="0" cy="1320791"/>
          </a:xfrm>
          <a:prstGeom prst="line">
            <a:avLst/>
          </a:prstGeom>
          <a:ln w="19050">
            <a:solidFill>
              <a:schemeClr val="tx1">
                <a:alpha val="7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0748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703" r:id="rId18"/>
    <p:sldLayoutId id="2147483666" r:id="rId19"/>
    <p:sldLayoutId id="2147483650" r:id="rId20"/>
    <p:sldLayoutId id="2147483677" r:id="rId21"/>
    <p:sldLayoutId id="2147483673" r:id="rId22"/>
    <p:sldLayoutId id="2147483674" r:id="rId23"/>
    <p:sldLayoutId id="2147483680" r:id="rId24"/>
    <p:sldLayoutId id="2147483678" r:id="rId25"/>
    <p:sldLayoutId id="2147483679" r:id="rId26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9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eorgecouros.ca/blog/archives/8444" TargetMode="External"/><Relationship Id="rId2" Type="http://schemas.openxmlformats.org/officeDocument/2006/relationships/hyperlink" Target="https://georgecouros.ca/blog/presentation-resources/educational-leadership-philosophy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7E19986B-6BF1-4ACF-B9CC-DBD1466DD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1143000"/>
            <a:ext cx="3865134" cy="1735667"/>
          </a:xfrm>
        </p:spPr>
        <p:txBody>
          <a:bodyPr/>
          <a:lstStyle/>
          <a:p>
            <a:pPr algn="ctr"/>
            <a:r>
              <a:rPr lang="en-US" dirty="0" smtClean="0"/>
              <a:t>Core Values?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sz="2400" dirty="0" smtClean="0"/>
              <a:t>Relationships </a:t>
            </a:r>
          </a:p>
          <a:p>
            <a:pPr algn="ctr"/>
            <a:r>
              <a:rPr lang="en-US" sz="2400" dirty="0" smtClean="0"/>
              <a:t>&amp; </a:t>
            </a:r>
          </a:p>
          <a:p>
            <a:pPr algn="ctr"/>
            <a:r>
              <a:rPr lang="en-US" sz="2400" dirty="0" smtClean="0"/>
              <a:t>Connections</a:t>
            </a:r>
            <a:endParaRPr lang="en-US" sz="2400" dirty="0"/>
          </a:p>
          <a:p>
            <a:endParaRPr lang="en-US" dirty="0"/>
          </a:p>
        </p:txBody>
      </p:sp>
      <p:sp>
        <p:nvSpPr>
          <p:cNvPr id="8" name="Oval 7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1329322" y="5717514"/>
            <a:ext cx="1012464" cy="1007136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0" name="Slide Number 04">
            <a:extLst>
              <a:ext uri="{FF2B5EF4-FFF2-40B4-BE49-F238E27FC236}">
                <a16:creationId xmlns:a16="http://schemas.microsoft.com/office/drawing/2014/main" id="{979C3E78-CF44-41DC-A57F-A9DFA28E5F1F}"/>
              </a:ext>
            </a:extLst>
          </p:cNvPr>
          <p:cNvSpPr txBox="1">
            <a:spLocks/>
          </p:cNvSpPr>
          <p:nvPr/>
        </p:nvSpPr>
        <p:spPr>
          <a:xfrm>
            <a:off x="10919584" y="441326"/>
            <a:ext cx="703476" cy="244475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3" b="1" kern="120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sz="1000" smtClean="0">
                <a:solidFill>
                  <a:schemeClr val="bg1">
                    <a:alpha val="50000"/>
                  </a:schemeClr>
                </a:solidFill>
              </a:rPr>
              <a:pPr/>
              <a:t>1</a:t>
            </a:fld>
            <a:endParaRPr lang="en-US" sz="1000" dirty="0">
              <a:solidFill>
                <a:schemeClr val="bg1">
                  <a:alpha val="50000"/>
                </a:schemeClr>
              </a:solidFill>
            </a:endParaRP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0" b="2170"/>
          <a:stretch>
            <a:fillRect/>
          </a:stretch>
        </p:blipFill>
        <p:spPr>
          <a:xfrm>
            <a:off x="5943600" y="1143000"/>
            <a:ext cx="6138863" cy="4572000"/>
          </a:xfrm>
        </p:spPr>
      </p:pic>
    </p:spTree>
    <p:extLst>
      <p:ext uri="{BB962C8B-B14F-4D97-AF65-F5344CB8AC3E}">
        <p14:creationId xmlns:p14="http://schemas.microsoft.com/office/powerpoint/2010/main" val="43410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444" y="1507398"/>
            <a:ext cx="3911509" cy="39115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chemeClr val="accent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95" y="397470"/>
            <a:ext cx="2789233" cy="2091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chemeClr val="accent2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85" t="20105" r="40941" b="22871"/>
          <a:stretch/>
        </p:blipFill>
        <p:spPr>
          <a:xfrm>
            <a:off x="359595" y="2373770"/>
            <a:ext cx="1959428" cy="21787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chemeClr val="accent2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62" b="28952"/>
          <a:stretch/>
        </p:blipFill>
        <p:spPr>
          <a:xfrm>
            <a:off x="8747374" y="2209918"/>
            <a:ext cx="3334192" cy="25064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chemeClr val="accent2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578" y="389272"/>
            <a:ext cx="2100123" cy="21001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chemeClr val="accent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489" y="4455076"/>
            <a:ext cx="2187212" cy="21872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chemeClr val="accent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95" y="4308978"/>
            <a:ext cx="2932290" cy="22198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chemeClr val="accent2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36837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7E19986B-6BF1-4ACF-B9CC-DBD1466DD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1143000"/>
            <a:ext cx="3865134" cy="1735667"/>
          </a:xfrm>
        </p:spPr>
        <p:txBody>
          <a:bodyPr/>
          <a:lstStyle/>
          <a:p>
            <a:pPr algn="ctr"/>
            <a:r>
              <a:rPr lang="en-US" dirty="0" smtClean="0"/>
              <a:t>“SMART” Philosophy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769257" y="3657600"/>
            <a:ext cx="4833257" cy="205740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2000" b="1" dirty="0" smtClean="0"/>
              <a:t>S</a:t>
            </a:r>
            <a:r>
              <a:rPr lang="en-US" sz="2000" dirty="0" smtClean="0"/>
              <a:t>ee the person before the employee</a:t>
            </a:r>
            <a:endParaRPr lang="en-US" sz="2000" dirty="0" smtClean="0"/>
          </a:p>
          <a:p>
            <a:r>
              <a:rPr lang="en-US" sz="2000" b="1" dirty="0" smtClean="0"/>
              <a:t>M</a:t>
            </a:r>
            <a:r>
              <a:rPr lang="en-US" sz="2000" dirty="0" smtClean="0"/>
              <a:t>ake connections</a:t>
            </a:r>
          </a:p>
          <a:p>
            <a:r>
              <a:rPr lang="en-US" sz="2000" b="1" dirty="0" smtClean="0"/>
              <a:t>A</a:t>
            </a:r>
            <a:r>
              <a:rPr lang="en-US" sz="2000" dirty="0" smtClean="0"/>
              <a:t>ctions speak louder than words</a:t>
            </a:r>
          </a:p>
          <a:p>
            <a:r>
              <a:rPr lang="en-US" sz="2000" b="1" dirty="0" smtClean="0"/>
              <a:t>R</a:t>
            </a:r>
            <a:r>
              <a:rPr lang="en-US" sz="2000" dirty="0" smtClean="0"/>
              <a:t>ecognize leaders and strengths</a:t>
            </a:r>
          </a:p>
          <a:p>
            <a:r>
              <a:rPr lang="en-US" sz="2000" b="1" dirty="0" smtClean="0"/>
              <a:t>T</a:t>
            </a:r>
            <a:r>
              <a:rPr lang="en-US" sz="2000" dirty="0" smtClean="0"/>
              <a:t>rust and respect your staff</a:t>
            </a:r>
            <a:endParaRPr lang="en-US" dirty="0"/>
          </a:p>
        </p:txBody>
      </p:sp>
      <p:sp>
        <p:nvSpPr>
          <p:cNvPr id="8" name="Oval 7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1329322" y="5717514"/>
            <a:ext cx="1012464" cy="1007136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0" name="Slide Number 04">
            <a:extLst>
              <a:ext uri="{FF2B5EF4-FFF2-40B4-BE49-F238E27FC236}">
                <a16:creationId xmlns:a16="http://schemas.microsoft.com/office/drawing/2014/main" id="{979C3E78-CF44-41DC-A57F-A9DFA28E5F1F}"/>
              </a:ext>
            </a:extLst>
          </p:cNvPr>
          <p:cNvSpPr txBox="1">
            <a:spLocks/>
          </p:cNvSpPr>
          <p:nvPr/>
        </p:nvSpPr>
        <p:spPr>
          <a:xfrm>
            <a:off x="10919584" y="441326"/>
            <a:ext cx="703476" cy="244475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3" b="1" kern="120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sz="1000" smtClean="0">
                <a:solidFill>
                  <a:schemeClr val="bg1">
                    <a:alpha val="50000"/>
                  </a:schemeClr>
                </a:solidFill>
              </a:rPr>
              <a:pPr/>
              <a:t>3</a:t>
            </a:fld>
            <a:endParaRPr lang="en-US" sz="1000" dirty="0">
              <a:solidFill>
                <a:schemeClr val="bg1">
                  <a:alpha val="50000"/>
                </a:schemeClr>
              </a:solidFill>
            </a:endParaRP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0" b="2170"/>
          <a:stretch>
            <a:fillRect/>
          </a:stretch>
        </p:blipFill>
        <p:spPr>
          <a:xfrm>
            <a:off x="5943600" y="1143000"/>
            <a:ext cx="6138863" cy="4572000"/>
          </a:xfrm>
        </p:spPr>
      </p:pic>
    </p:spTree>
    <p:extLst>
      <p:ext uri="{BB962C8B-B14F-4D97-AF65-F5344CB8AC3E}">
        <p14:creationId xmlns:p14="http://schemas.microsoft.com/office/powerpoint/2010/main" val="3847539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ADB54-3897-4872-B9B3-1888BB60F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6300" y="2502508"/>
            <a:ext cx="4514851" cy="573989"/>
          </a:xfrm>
        </p:spPr>
        <p:txBody>
          <a:bodyPr/>
          <a:lstStyle/>
          <a:p>
            <a:pPr algn="ctr"/>
            <a:r>
              <a:rPr lang="en-US" dirty="0" smtClean="0"/>
              <a:t>See the child before the student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&amp;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See the person before the employee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9491B-46DB-4307-8E1A-E1066E4FB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014" y="1375715"/>
            <a:ext cx="4514851" cy="37799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E2CC9E-302A-4500-B0E3-4BE84867E197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862" y="519113"/>
            <a:ext cx="4481175" cy="5924550"/>
          </a:xfrm>
        </p:spPr>
      </p:pic>
      <p:sp>
        <p:nvSpPr>
          <p:cNvPr id="7" name="Rectangle 6"/>
          <p:cNvSpPr/>
          <p:nvPr/>
        </p:nvSpPr>
        <p:spPr>
          <a:xfrm>
            <a:off x="232229" y="2296952"/>
            <a:ext cx="624114" cy="23331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6947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7E19986B-6BF1-4ACF-B9CC-DBD1466DD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2217057"/>
            <a:ext cx="3865134" cy="1735667"/>
          </a:xfrm>
        </p:spPr>
        <p:txBody>
          <a:bodyPr/>
          <a:lstStyle/>
          <a:p>
            <a:pPr algn="ctr"/>
            <a:r>
              <a:rPr lang="en-US" dirty="0" smtClean="0"/>
              <a:t>Make Connections</a:t>
            </a:r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1" b="1721"/>
          <a:stretch>
            <a:fillRect/>
          </a:stretch>
        </p:blipFill>
        <p:spPr>
          <a:xfrm>
            <a:off x="6253682" y="1393825"/>
            <a:ext cx="5645150" cy="5330825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Oval 7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1329322" y="5717514"/>
            <a:ext cx="1012464" cy="1007136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0" name="Slide Number 04">
            <a:extLst>
              <a:ext uri="{FF2B5EF4-FFF2-40B4-BE49-F238E27FC236}">
                <a16:creationId xmlns:a16="http://schemas.microsoft.com/office/drawing/2014/main" id="{979C3E78-CF44-41DC-A57F-A9DFA28E5F1F}"/>
              </a:ext>
            </a:extLst>
          </p:cNvPr>
          <p:cNvSpPr txBox="1">
            <a:spLocks/>
          </p:cNvSpPr>
          <p:nvPr/>
        </p:nvSpPr>
        <p:spPr>
          <a:xfrm>
            <a:off x="10919584" y="441326"/>
            <a:ext cx="703476" cy="244475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3" b="1" kern="120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sz="1000" smtClean="0">
                <a:solidFill>
                  <a:schemeClr val="bg1">
                    <a:alpha val="50000"/>
                  </a:schemeClr>
                </a:solidFill>
              </a:rPr>
              <a:pPr/>
              <a:t>5</a:t>
            </a:fld>
            <a:endParaRPr lang="en-US" sz="1000" dirty="0">
              <a:solidFill>
                <a:schemeClr val="bg1">
                  <a:alpha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31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ADB54-3897-4872-B9B3-1888BB60F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6300" y="2502508"/>
            <a:ext cx="4514851" cy="573989"/>
          </a:xfrm>
        </p:spPr>
        <p:txBody>
          <a:bodyPr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Actions</a:t>
            </a:r>
            <a:br>
              <a:rPr lang="en-US" dirty="0" smtClean="0"/>
            </a:br>
            <a:r>
              <a:rPr lang="en-US" dirty="0" smtClean="0"/>
              <a:t>Speak Louder </a:t>
            </a:r>
            <a:r>
              <a:rPr lang="en-US" dirty="0"/>
              <a:t>T</a:t>
            </a:r>
            <a:r>
              <a:rPr lang="en-US" dirty="0" smtClean="0"/>
              <a:t>han</a:t>
            </a:r>
            <a:br>
              <a:rPr lang="en-US" dirty="0" smtClean="0"/>
            </a:br>
            <a:r>
              <a:rPr lang="en-US" dirty="0" smtClean="0"/>
              <a:t>W</a:t>
            </a:r>
            <a:r>
              <a:rPr lang="en-US" dirty="0" smtClean="0"/>
              <a:t>ords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9491B-46DB-4307-8E1A-E1066E4FB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014" y="1375715"/>
            <a:ext cx="4514851" cy="37799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E2CC9E-302A-4500-B0E3-4BE84867E197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2229" y="2296952"/>
            <a:ext cx="624114" cy="23331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682" y="1558232"/>
            <a:ext cx="4080832" cy="4080832"/>
          </a:xfrm>
        </p:spPr>
      </p:pic>
    </p:spTree>
    <p:extLst>
      <p:ext uri="{BB962C8B-B14F-4D97-AF65-F5344CB8AC3E}">
        <p14:creationId xmlns:p14="http://schemas.microsoft.com/office/powerpoint/2010/main" val="284962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7E19986B-6BF1-4ACF-B9CC-DBD1466DD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2445610"/>
            <a:ext cx="3865134" cy="173566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Recognize Leaders</a:t>
            </a:r>
            <a:br>
              <a:rPr lang="en-US" dirty="0" smtClean="0"/>
            </a:br>
            <a:r>
              <a:rPr lang="en-US" dirty="0" smtClean="0"/>
              <a:t>&amp; </a:t>
            </a:r>
            <a:br>
              <a:rPr lang="en-US" dirty="0" smtClean="0"/>
            </a:br>
            <a:r>
              <a:rPr lang="en-US" dirty="0" smtClean="0"/>
              <a:t>Strengths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Oval 7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1329322" y="5717514"/>
            <a:ext cx="1012464" cy="1007136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0" name="Slide Number 04">
            <a:extLst>
              <a:ext uri="{FF2B5EF4-FFF2-40B4-BE49-F238E27FC236}">
                <a16:creationId xmlns:a16="http://schemas.microsoft.com/office/drawing/2014/main" id="{979C3E78-CF44-41DC-A57F-A9DFA28E5F1F}"/>
              </a:ext>
            </a:extLst>
          </p:cNvPr>
          <p:cNvSpPr txBox="1">
            <a:spLocks/>
          </p:cNvSpPr>
          <p:nvPr/>
        </p:nvSpPr>
        <p:spPr>
          <a:xfrm>
            <a:off x="10919584" y="441326"/>
            <a:ext cx="703476" cy="244475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3" b="1" kern="120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sz="1000" smtClean="0">
                <a:solidFill>
                  <a:schemeClr val="bg1">
                    <a:alpha val="50000"/>
                  </a:schemeClr>
                </a:solidFill>
              </a:rPr>
              <a:pPr/>
              <a:t>7</a:t>
            </a:fld>
            <a:endParaRPr lang="en-US" sz="1000" dirty="0">
              <a:solidFill>
                <a:schemeClr val="bg1">
                  <a:alpha val="50000"/>
                </a:schemeClr>
              </a:solidFill>
            </a:endParaRP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5" r="14705"/>
          <a:stretch>
            <a:fillRect/>
          </a:stretch>
        </p:blipFill>
        <p:spPr>
          <a:xfrm>
            <a:off x="6751069" y="685801"/>
            <a:ext cx="3931444" cy="5569720"/>
          </a:xfrm>
        </p:spPr>
      </p:pic>
    </p:spTree>
    <p:extLst>
      <p:ext uri="{BB962C8B-B14F-4D97-AF65-F5344CB8AC3E}">
        <p14:creationId xmlns:p14="http://schemas.microsoft.com/office/powerpoint/2010/main" val="268717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ADB54-3897-4872-B9B3-1888BB60F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6300" y="2502508"/>
            <a:ext cx="4514851" cy="573989"/>
          </a:xfrm>
        </p:spPr>
        <p:txBody>
          <a:bodyPr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Trust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&amp;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Respect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9491B-46DB-4307-8E1A-E1066E4FB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014" y="1375715"/>
            <a:ext cx="4514851" cy="37799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E2CC9E-302A-4500-B0E3-4BE84867E197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2229" y="2296952"/>
            <a:ext cx="624114" cy="23331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629" y="2502508"/>
            <a:ext cx="5121792" cy="2877795"/>
          </a:xfrm>
        </p:spPr>
      </p:pic>
    </p:spTree>
    <p:extLst>
      <p:ext uri="{BB962C8B-B14F-4D97-AF65-F5344CB8AC3E}">
        <p14:creationId xmlns:p14="http://schemas.microsoft.com/office/powerpoint/2010/main" val="360610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8612" y="488648"/>
            <a:ext cx="8825658" cy="2677648"/>
          </a:xfrm>
        </p:spPr>
        <p:txBody>
          <a:bodyPr/>
          <a:lstStyle/>
          <a:p>
            <a:r>
              <a:rPr lang="en-CA" sz="7000" dirty="0" smtClean="0">
                <a:latin typeface="Segoe Script" panose="030B0504020000000003" pitchFamily="66" charset="0"/>
              </a:rPr>
              <a:t>Thank you!</a:t>
            </a:r>
            <a:endParaRPr lang="en-CA" sz="7000" dirty="0">
              <a:latin typeface="Segoe Script" panose="030B0504020000000003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3698" y="3848466"/>
            <a:ext cx="8825658" cy="861420"/>
          </a:xfrm>
        </p:spPr>
        <p:txBody>
          <a:bodyPr>
            <a:normAutofit fontScale="25000" lnSpcReduction="20000"/>
          </a:bodyPr>
          <a:lstStyle/>
          <a:p>
            <a:r>
              <a:rPr lang="en-CA" sz="5600" dirty="0" smtClean="0"/>
              <a:t>References:</a:t>
            </a:r>
          </a:p>
          <a:p>
            <a:r>
              <a:rPr lang="en-US" sz="5600" dirty="0" err="1" smtClean="0"/>
              <a:t>Couros</a:t>
            </a:r>
            <a:r>
              <a:rPr lang="en-US" sz="5600" dirty="0"/>
              <a:t>, G. (2014, November 16). </a:t>
            </a:r>
            <a:r>
              <a:rPr lang="en-US" sz="5600" i="1" dirty="0"/>
              <a:t>Educational Leadership Philosophy. </a:t>
            </a:r>
            <a:r>
              <a:rPr lang="en-US" sz="5600" dirty="0"/>
              <a:t>Retrieved May 5, 2020, from </a:t>
            </a:r>
            <a:r>
              <a:rPr lang="en-US" sz="5600" u="sng" dirty="0">
                <a:hlinkClick r:id="rId2"/>
              </a:rPr>
              <a:t>https://georgecouros.ca/blog/presentation-resources/educational-leadership-philosophy</a:t>
            </a:r>
            <a:endParaRPr lang="en-CA" sz="5600" dirty="0"/>
          </a:p>
          <a:p>
            <a:r>
              <a:rPr lang="en-US" sz="5600" dirty="0" err="1"/>
              <a:t>Couros</a:t>
            </a:r>
            <a:r>
              <a:rPr lang="en-US" sz="5600" dirty="0"/>
              <a:t>, G. (2018, August 14). </a:t>
            </a:r>
            <a:r>
              <a:rPr lang="en-US" sz="5600" i="1" dirty="0"/>
              <a:t>3 Things I Look for in a Leader. </a:t>
            </a:r>
            <a:r>
              <a:rPr lang="en-US" sz="5600" dirty="0"/>
              <a:t>Retrieved May 5, 2020, from </a:t>
            </a:r>
            <a:r>
              <a:rPr lang="en-US" sz="5600" u="sng" dirty="0">
                <a:hlinkClick r:id="rId3"/>
              </a:rPr>
              <a:t>https://georgecouros.ca/blog/archives/8444</a:t>
            </a:r>
            <a:endParaRPr lang="en-CA" sz="5600" dirty="0"/>
          </a:p>
          <a:p>
            <a:r>
              <a:rPr lang="en-US" sz="5600" dirty="0"/>
              <a:t>DuFour, R., &amp; </a:t>
            </a:r>
            <a:r>
              <a:rPr lang="en-US" sz="5600" dirty="0" err="1"/>
              <a:t>Mattos</a:t>
            </a:r>
            <a:r>
              <a:rPr lang="en-US" sz="5600" dirty="0"/>
              <a:t>, M. (2013). How Do Principals Really IMPROVE SCHOOLS? </a:t>
            </a:r>
            <a:r>
              <a:rPr lang="en-US" sz="5600" i="1" dirty="0"/>
              <a:t>Educational Leadership, 70(7),</a:t>
            </a:r>
            <a:r>
              <a:rPr lang="en-US" sz="5600" dirty="0"/>
              <a:t> 34-40.  Retrieved from eBook Collection (EBSCOhost) database.</a:t>
            </a:r>
            <a:endParaRPr lang="en-CA" sz="5600" dirty="0"/>
          </a:p>
          <a:p>
            <a:r>
              <a:rPr lang="en-US" sz="5600" dirty="0"/>
              <a:t>Goleman, D. (2013, December). The Focused Leader. </a:t>
            </a:r>
            <a:r>
              <a:rPr lang="en-US" sz="5600" i="1" dirty="0"/>
              <a:t>Harvard Business Review</a:t>
            </a:r>
            <a:r>
              <a:rPr lang="en-US" sz="5600" dirty="0" smtClean="0"/>
              <a:t>.</a:t>
            </a:r>
            <a:endParaRPr lang="en-CA" sz="5600" dirty="0" smtClean="0"/>
          </a:p>
          <a:p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42713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3fbc4532-7338-4087-b185-3e93b3f5066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22D8539CD5974E9B682DA4AE0A1EA1" ma:contentTypeVersion="13" ma:contentTypeDescription="Create a new document." ma:contentTypeScope="" ma:versionID="7411157dbcd30c4624eefb38b85defbe">
  <xsd:schema xmlns:xsd="http://www.w3.org/2001/XMLSchema" xmlns:xs="http://www.w3.org/2001/XMLSchema" xmlns:p="http://schemas.microsoft.com/office/2006/metadata/properties" xmlns:ns3="3fbc4532-7338-4087-b185-3e93b3f50667" xmlns:ns4="051119ac-5e13-4757-8818-3d7ccd275f01" targetNamespace="http://schemas.microsoft.com/office/2006/metadata/properties" ma:root="true" ma:fieldsID="c96bf90cb825f0912cead8e8c830cd4f" ns3:_="" ns4:_="">
    <xsd:import namespace="3fbc4532-7338-4087-b185-3e93b3f50667"/>
    <xsd:import namespace="051119ac-5e13-4757-8818-3d7ccd275f0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bc4532-7338-4087-b185-3e93b3f506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1119ac-5e13-4757-8818-3d7ccd275f0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71DA07E-9A1F-402C-A357-ABD24F8C703B}">
  <ds:schemaRefs>
    <ds:schemaRef ds:uri="http://purl.org/dc/dcmitype/"/>
    <ds:schemaRef ds:uri="3fbc4532-7338-4087-b185-3e93b3f50667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051119ac-5e13-4757-8818-3d7ccd275f01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2A05058-EBE8-46E7-86FD-743A5F6A40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bc4532-7338-4087-b185-3e93b3f50667"/>
    <ds:schemaRef ds:uri="051119ac-5e13-4757-8818-3d7ccd275f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D0B596E-8E5F-4DB7-9C0B-A416410C0F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198</Words>
  <Application>Microsoft Office PowerPoint</Application>
  <PresentationFormat>Widescreen</PresentationFormat>
  <Paragraphs>33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Bebas</vt:lpstr>
      <vt:lpstr>Calibri</vt:lpstr>
      <vt:lpstr>Century Gothic</vt:lpstr>
      <vt:lpstr>Gill Sans</vt:lpstr>
      <vt:lpstr>Segoe Script</vt:lpstr>
      <vt:lpstr>Wingdings 3</vt:lpstr>
      <vt:lpstr>Ion Boardroom</vt:lpstr>
      <vt:lpstr>Core Values?</vt:lpstr>
      <vt:lpstr>PowerPoint Presentation</vt:lpstr>
      <vt:lpstr>“SMART” Philosophy</vt:lpstr>
      <vt:lpstr>See the child before the student  &amp;  See the person before the employee</vt:lpstr>
      <vt:lpstr>Make Connections</vt:lpstr>
      <vt:lpstr>  Actions Speak Louder Than Words</vt:lpstr>
      <vt:lpstr>Recognize Leaders &amp;  Strengths</vt:lpstr>
      <vt:lpstr>  Trust  &amp;  Respect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2020-05-28T05:28:07Z</dcterms:created>
  <dcterms:modified xsi:type="dcterms:W3CDTF">2020-05-28T19:10:08Z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0x010100F522D8539CD5974E9B682DA4AE0A1EA1</vt:lpwstr>
  </property>
</Properties>
</file>